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9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1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2273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95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0532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70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29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0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7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9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8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3DCD-75AE-4704-96D2-019B8A60C0E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D2CCD8-B53E-4DF5-AC91-6E3A44F1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5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7B88-5BB5-1BEC-5DC1-02E2037B40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March 2024 Minnow Action Team Update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26E87-C03A-34CF-8BEA-0FA0FC7956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Presentation to the </a:t>
            </a:r>
          </a:p>
          <a:p>
            <a:r>
              <a:rPr lang="en-US" dirty="0"/>
              <a:t>Middle Rio Grande Endangered Species Collaborative Program</a:t>
            </a:r>
          </a:p>
          <a:p>
            <a:r>
              <a:rPr lang="en-US" dirty="0"/>
              <a:t>Executive Committee </a:t>
            </a:r>
          </a:p>
          <a:p>
            <a:r>
              <a:rPr lang="en-US" dirty="0"/>
              <a:t>3/28/2024</a:t>
            </a:r>
          </a:p>
        </p:txBody>
      </p:sp>
    </p:spTree>
    <p:extLst>
      <p:ext uri="{BB962C8B-B14F-4D97-AF65-F5344CB8AC3E}">
        <p14:creationId xmlns:p14="http://schemas.microsoft.com/office/powerpoint/2010/main" val="162871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45DDD-4291-27ED-7599-508DDB61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2024 Meeting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EE2E4-03E5-54ED-BA43-FB15B45A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Hydrology Update</a:t>
            </a:r>
          </a:p>
          <a:p>
            <a:pPr lvl="1"/>
            <a:r>
              <a:rPr lang="en-US" dirty="0"/>
              <a:t>March 1 NRCS forecast model runs (Reclamation)</a:t>
            </a:r>
          </a:p>
          <a:p>
            <a:pPr lvl="1"/>
            <a:r>
              <a:rPr lang="en-US" dirty="0"/>
              <a:t>2024 operations update (MRGCD)</a:t>
            </a:r>
          </a:p>
          <a:p>
            <a:pPr lvl="1"/>
            <a:r>
              <a:rPr lang="en-US" dirty="0"/>
              <a:t>Rio Grande Compact update (ISC)</a:t>
            </a:r>
          </a:p>
          <a:p>
            <a:pPr lvl="1"/>
            <a:r>
              <a:rPr lang="en-US" dirty="0"/>
              <a:t>River Eyes presentation (GSA)</a:t>
            </a:r>
          </a:p>
          <a:p>
            <a:r>
              <a:rPr lang="en-US" dirty="0"/>
              <a:t>Biology Update</a:t>
            </a:r>
          </a:p>
          <a:p>
            <a:pPr lvl="1"/>
            <a:r>
              <a:rPr lang="en-US" dirty="0"/>
              <a:t>RGSM spawning and egg collection (Reclamation)</a:t>
            </a:r>
          </a:p>
          <a:p>
            <a:pPr lvl="1"/>
            <a:r>
              <a:rPr lang="en-US" dirty="0"/>
              <a:t>Outfall monitoring (MRGCD)</a:t>
            </a:r>
          </a:p>
          <a:p>
            <a:r>
              <a:rPr lang="en-US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64591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DFF9-2948-1D6F-7111-8C388AD0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A522-F2C3-2C34-A093-73BD6711D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Organize a group to plan for a potential small-scale flow manipulation in Isleta Reach.</a:t>
            </a:r>
          </a:p>
          <a:p>
            <a:r>
              <a:rPr lang="en-US" sz="2800" dirty="0"/>
              <a:t>Reconvene the Minnow Action Team again in 2024 if conditions warrant.</a:t>
            </a:r>
          </a:p>
          <a:p>
            <a:r>
              <a:rPr lang="en-US" sz="2800" dirty="0"/>
              <a:t>Prepare a press release to inform the public about potential low flow conditions through the Angostura Reach. </a:t>
            </a:r>
          </a:p>
        </p:txBody>
      </p:sp>
    </p:spTree>
    <p:extLst>
      <p:ext uri="{BB962C8B-B14F-4D97-AF65-F5344CB8AC3E}">
        <p14:creationId xmlns:p14="http://schemas.microsoft.com/office/powerpoint/2010/main" val="335267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F5D4D-ED11-8B51-D96F-D1F7630D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Hydrology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D42FC-2FBF-0A89-CB9D-E7940FD23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Minimize river channel drying and provide refugia for RGSM through MRGCD Isleta Reach strategic outfalls.</a:t>
            </a:r>
          </a:p>
          <a:p>
            <a:r>
              <a:rPr lang="en-US" sz="2800" dirty="0"/>
              <a:t>Utilize MRGCD diversion structures to control the rate of river channel drying downstream of those structures.</a:t>
            </a:r>
          </a:p>
          <a:p>
            <a:r>
              <a:rPr lang="en-US" sz="2800" dirty="0"/>
              <a:t>Prioritize supplemental water for upstream reaches (Angostura) if needed.</a:t>
            </a:r>
          </a:p>
        </p:txBody>
      </p:sp>
    </p:spTree>
    <p:extLst>
      <p:ext uri="{BB962C8B-B14F-4D97-AF65-F5344CB8AC3E}">
        <p14:creationId xmlns:p14="http://schemas.microsoft.com/office/powerpoint/2010/main" val="356455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3F32-7AA2-621F-0772-FB40AA16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0A61E-E329-EFD3-C0CD-9AA5288AC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eggs for captive propagation facilities.</a:t>
            </a:r>
          </a:p>
          <a:p>
            <a:pPr lvl="1"/>
            <a:r>
              <a:rPr lang="en-US" dirty="0"/>
              <a:t>Expand geographic extent for genetic diversity.</a:t>
            </a:r>
          </a:p>
          <a:p>
            <a:r>
              <a:rPr lang="en-US" dirty="0"/>
              <a:t>Include all egg monitoring in the egg monitoring listserv in near real time.</a:t>
            </a:r>
          </a:p>
          <a:p>
            <a:r>
              <a:rPr lang="en-US" dirty="0"/>
              <a:t>Conduct fish rescue when first drying occurs.</a:t>
            </a:r>
          </a:p>
          <a:p>
            <a:r>
              <a:rPr lang="en-US" dirty="0"/>
              <a:t>Use MRGCD strategic outfalls to discharge cool water river channel conditions are too warm for RGSM to thrive.</a:t>
            </a:r>
          </a:p>
          <a:p>
            <a:pPr lvl="1"/>
            <a:r>
              <a:rPr lang="en-US" dirty="0"/>
              <a:t>Water for the strategic outfalls is provided by leased water from Audubon New Mexico and the National Fish and Wildlife Foundation.</a:t>
            </a:r>
          </a:p>
          <a:p>
            <a:r>
              <a:rPr lang="en-US" dirty="0"/>
              <a:t>If leased water is not sufficient to support strategic outfall releases, coordinate fish rescue efforts in outfalls.</a:t>
            </a:r>
          </a:p>
          <a:p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1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E615-398B-15E1-D705-59C340B0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11255-427D-FED6-728D-2427BF7B1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River eyes will monitor river channel drying in 2024.</a:t>
            </a:r>
          </a:p>
          <a:p>
            <a:r>
              <a:rPr lang="en-US" dirty="0"/>
              <a:t>MRGCD will monitor for eggs at the Corrales Main Canal river pump station.</a:t>
            </a:r>
          </a:p>
          <a:p>
            <a:r>
              <a:rPr lang="en-US" dirty="0"/>
              <a:t>ABCWUA will monitor for eggs in the Angostura Reach.</a:t>
            </a:r>
          </a:p>
          <a:p>
            <a:r>
              <a:rPr lang="en-US" dirty="0"/>
              <a:t>MRGCD will be monitoring fish populations in strategic outfalls.</a:t>
            </a:r>
          </a:p>
          <a:p>
            <a:r>
              <a:rPr lang="en-US" dirty="0"/>
              <a:t>MRGCD and Audubon New Mexico will monitor water quality and take drone footage at strategic outfalls.</a:t>
            </a:r>
          </a:p>
          <a:p>
            <a:r>
              <a:rPr lang="en-US" dirty="0"/>
              <a:t>Under contract with Reclamation ASIR will monitor for eggs in the spring, fish monthly from May to October, and they will conduct an occupancy collection in November. </a:t>
            </a:r>
          </a:p>
          <a:p>
            <a:r>
              <a:rPr lang="en-US" dirty="0"/>
              <a:t>ABQ </a:t>
            </a:r>
            <a:r>
              <a:rPr lang="en-US" dirty="0" err="1"/>
              <a:t>Biopark</a:t>
            </a:r>
            <a:r>
              <a:rPr lang="en-US" dirty="0"/>
              <a:t> will monitor hydrologic conditions in spring to identify opportunities for egg collection.</a:t>
            </a:r>
          </a:p>
          <a:p>
            <a:r>
              <a:rPr lang="en-US" dirty="0"/>
              <a:t>Interstate Stream Commission will have monitoring crews and will be available for egg collections.</a:t>
            </a:r>
          </a:p>
        </p:txBody>
      </p:sp>
    </p:spTree>
    <p:extLst>
      <p:ext uri="{BB962C8B-B14F-4D97-AF65-F5344CB8AC3E}">
        <p14:creationId xmlns:p14="http://schemas.microsoft.com/office/powerpoint/2010/main" val="153448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4E9434-8552-1125-E108-677CA2B357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199624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386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March 2024 Minnow Action Team Update </vt:lpstr>
      <vt:lpstr>March 2024 Meeting Overview</vt:lpstr>
      <vt:lpstr>General Recommendations</vt:lpstr>
      <vt:lpstr>Hydrology Recommendations</vt:lpstr>
      <vt:lpstr>Biology Recommendations</vt:lpstr>
      <vt:lpstr>2024 Monitoring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2024 Minnow Action Team Update </dc:title>
  <dc:creator>Anne Marken</dc:creator>
  <cp:lastModifiedBy>Anne Marken</cp:lastModifiedBy>
  <cp:revision>1</cp:revision>
  <dcterms:created xsi:type="dcterms:W3CDTF">2024-03-28T15:06:58Z</dcterms:created>
  <dcterms:modified xsi:type="dcterms:W3CDTF">2024-03-28T16:12:23Z</dcterms:modified>
</cp:coreProperties>
</file>